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246" autoAdjust="0"/>
  </p:normalViewPr>
  <p:slideViewPr>
    <p:cSldViewPr>
      <p:cViewPr varScale="1">
        <p:scale>
          <a:sx n="49" d="100"/>
          <a:sy n="49" d="100"/>
        </p:scale>
        <p:origin x="-990" y="-96"/>
      </p:cViewPr>
      <p:guideLst>
        <p:guide orient="horz" pos="2160"/>
        <p:guide orient="horz" pos="1026"/>
        <p:guide orient="horz" pos="2614"/>
        <p:guide pos="3334"/>
        <p:guide pos="47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896A1D-1123-405C-AB36-0EC1841FBDE0}" type="datetimeFigureOut">
              <a:rPr lang="de-DE" smtClean="0"/>
              <a:pPr/>
              <a:t>09.09.2010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CFA56E-72E8-4795-A786-9B8E6CE04CA1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51918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CFA56E-72E8-4795-A786-9B8E6CE04CA1}" type="slidenum">
              <a:rPr lang="de-CH" smtClean="0"/>
              <a:pPr/>
              <a:t>1</a:t>
            </a:fld>
            <a:endParaRPr lang="de-C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008FD-789A-4704-91FE-54F2765A0B0A}" type="datetimeFigureOut">
              <a:rPr lang="de-DE" smtClean="0"/>
              <a:pPr/>
              <a:t>09.09.2010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E79B9-CC10-4045-AA15-F96D5F8F5C40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008FD-789A-4704-91FE-54F2765A0B0A}" type="datetimeFigureOut">
              <a:rPr lang="de-DE" smtClean="0"/>
              <a:pPr/>
              <a:t>09.09.2010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E79B9-CC10-4045-AA15-F96D5F8F5C40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008FD-789A-4704-91FE-54F2765A0B0A}" type="datetimeFigureOut">
              <a:rPr lang="de-DE" smtClean="0"/>
              <a:pPr/>
              <a:t>09.09.2010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E79B9-CC10-4045-AA15-F96D5F8F5C40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008FD-789A-4704-91FE-54F2765A0B0A}" type="datetimeFigureOut">
              <a:rPr lang="de-DE" smtClean="0"/>
              <a:pPr/>
              <a:t>09.09.2010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E79B9-CC10-4045-AA15-F96D5F8F5C40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008FD-789A-4704-91FE-54F2765A0B0A}" type="datetimeFigureOut">
              <a:rPr lang="de-DE" smtClean="0"/>
              <a:pPr/>
              <a:t>09.09.2010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E79B9-CC10-4045-AA15-F96D5F8F5C40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008FD-789A-4704-91FE-54F2765A0B0A}" type="datetimeFigureOut">
              <a:rPr lang="de-DE" smtClean="0"/>
              <a:pPr/>
              <a:t>09.09.2010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E79B9-CC10-4045-AA15-F96D5F8F5C40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008FD-789A-4704-91FE-54F2765A0B0A}" type="datetimeFigureOut">
              <a:rPr lang="de-DE" smtClean="0"/>
              <a:pPr/>
              <a:t>09.09.2010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E79B9-CC10-4045-AA15-F96D5F8F5C40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008FD-789A-4704-91FE-54F2765A0B0A}" type="datetimeFigureOut">
              <a:rPr lang="de-DE" smtClean="0"/>
              <a:pPr/>
              <a:t>09.09.2010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E79B9-CC10-4045-AA15-F96D5F8F5C40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008FD-789A-4704-91FE-54F2765A0B0A}" type="datetimeFigureOut">
              <a:rPr lang="de-DE" smtClean="0"/>
              <a:pPr/>
              <a:t>09.09.2010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E79B9-CC10-4045-AA15-F96D5F8F5C40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008FD-789A-4704-91FE-54F2765A0B0A}" type="datetimeFigureOut">
              <a:rPr lang="de-DE" smtClean="0"/>
              <a:pPr/>
              <a:t>09.09.2010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E79B9-CC10-4045-AA15-F96D5F8F5C40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008FD-789A-4704-91FE-54F2765A0B0A}" type="datetimeFigureOut">
              <a:rPr lang="de-DE" smtClean="0"/>
              <a:pPr/>
              <a:t>09.09.2010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E79B9-CC10-4045-AA15-F96D5F8F5C40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008FD-789A-4704-91FE-54F2765A0B0A}" type="datetimeFigureOut">
              <a:rPr lang="de-DE" smtClean="0"/>
              <a:pPr/>
              <a:t>09.09.2010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E79B9-CC10-4045-AA15-F96D5F8F5C40}" type="slidenum">
              <a:rPr lang="de-CH" smtClean="0"/>
              <a:pPr/>
              <a:t>‹Nr.›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Technische Daten I</a:t>
            </a:r>
            <a:endParaRPr lang="de-CH" dirty="0"/>
          </a:p>
        </p:txBody>
      </p:sp>
      <p:pic>
        <p:nvPicPr>
          <p:cNvPr id="1026" name="Picture 2" descr="E:\700) WINGS PowerPoint-Kursunterlagen\WINGS 2007\_Arbeitsdateien\WebSeite\Aquatravel - Bootsferien, Hausbootferien, Kanalboote, Boote-Dateien\vermieter_detail-Dateien\pe935_plan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02260" y="4159260"/>
            <a:ext cx="3240000" cy="1101600"/>
          </a:xfrm>
          <a:prstGeom prst="rect">
            <a:avLst/>
          </a:prstGeom>
          <a:noFill/>
        </p:spPr>
      </p:pic>
      <p:pic>
        <p:nvPicPr>
          <p:cNvPr id="1027" name="Picture 3" descr="E:\700) WINGS PowerPoint-Kursunterlagen\WINGS 2007\_Arbeitsdateien\WebSeite\Aquatravel - Bootsferien, Hausbootferien, Kanalboote, Boote-Dateien\vermieter_detail-Dateien\schiffpenichette1107_bild.jpg"/>
          <p:cNvPicPr>
            <a:picLocks noChangeAspect="1" noChangeArrowheads="1"/>
          </p:cNvPicPr>
          <p:nvPr/>
        </p:nvPicPr>
        <p:blipFill>
          <a:blip r:embed="rId4"/>
          <a:srcRect t="17499" b="9005"/>
          <a:stretch>
            <a:fillRect/>
          </a:stretch>
        </p:blipFill>
        <p:spPr bwMode="auto">
          <a:xfrm>
            <a:off x="747792" y="4156095"/>
            <a:ext cx="3240000" cy="1500198"/>
          </a:xfrm>
          <a:prstGeom prst="rect">
            <a:avLst/>
          </a:prstGeom>
          <a:noFill/>
        </p:spPr>
      </p:pic>
      <p:pic>
        <p:nvPicPr>
          <p:cNvPr id="1028" name="Picture 4" descr="E:\700) WINGS PowerPoint-Kursunterlagen\WINGS 2007\_Arbeitsdateien\WebSeite\Aquatravel - Bootsferien, Hausbootferien, Kanalboote, Boote-Dateien\vermieter_detail-Dateien\schiffpenichette1107_plan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02260" y="1621314"/>
            <a:ext cx="3240000" cy="1004400"/>
          </a:xfrm>
          <a:prstGeom prst="rect">
            <a:avLst/>
          </a:prstGeom>
          <a:noFill/>
        </p:spPr>
      </p:pic>
      <p:pic>
        <p:nvPicPr>
          <p:cNvPr id="1029" name="Picture 5" descr="E:\700) WINGS PowerPoint-Kursunterlagen\WINGS 2007\_Arbeitsdateien\WebSeite\Aquatravel - Bootsferien, Hausbootferien, Kanalboote, Boote-Dateien\vermieter_detail-Dateien\pe935_bild.jpg"/>
          <p:cNvPicPr>
            <a:picLocks noChangeAspect="1" noChangeArrowheads="1"/>
          </p:cNvPicPr>
          <p:nvPr/>
        </p:nvPicPr>
        <p:blipFill>
          <a:blip r:embed="rId6"/>
          <a:srcRect t="24306"/>
          <a:stretch>
            <a:fillRect/>
          </a:stretch>
        </p:blipFill>
        <p:spPr bwMode="auto">
          <a:xfrm>
            <a:off x="747792" y="1652588"/>
            <a:ext cx="3240000" cy="15573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Technische Daten II</a:t>
            </a:r>
            <a:endParaRPr lang="de-CH" dirty="0"/>
          </a:p>
        </p:txBody>
      </p:sp>
      <p:pic>
        <p:nvPicPr>
          <p:cNvPr id="2050" name="Picture 2" descr="E:\700) WINGS PowerPoint-Kursunterlagen\WINGS 2007\_Arbeitsdateien\WebSeite\Aquatravel - Bootsferien, Hausbootferien, Kanalboote, Boote-Dateien\vermieter_detail-Dateien\locaboat_penichitte_1106.jpg"/>
          <p:cNvPicPr>
            <a:picLocks noChangeAspect="1" noChangeArrowheads="1"/>
          </p:cNvPicPr>
          <p:nvPr/>
        </p:nvPicPr>
        <p:blipFill>
          <a:blip r:embed="rId2"/>
          <a:srcRect t="20044"/>
          <a:stretch>
            <a:fillRect/>
          </a:stretch>
        </p:blipFill>
        <p:spPr bwMode="auto">
          <a:xfrm>
            <a:off x="738135" y="1639863"/>
            <a:ext cx="3240000" cy="1424810"/>
          </a:xfrm>
          <a:prstGeom prst="rect">
            <a:avLst/>
          </a:prstGeom>
          <a:noFill/>
        </p:spPr>
      </p:pic>
      <p:pic>
        <p:nvPicPr>
          <p:cNvPr id="2051" name="Picture 3" descr="E:\700) WINGS PowerPoint-Kursunterlagen\WINGS 2007\_Arbeitsdateien\WebSeite\Aquatravel - Bootsferien, Hausbootferien, Kanalboote, Boote-Dateien\vermieter_detail-Dateien\locaboat_penichitte_110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1917" y="1639863"/>
            <a:ext cx="3240000" cy="1004400"/>
          </a:xfrm>
          <a:prstGeom prst="rect">
            <a:avLst/>
          </a:prstGeom>
          <a:noFill/>
        </p:spPr>
      </p:pic>
      <p:pic>
        <p:nvPicPr>
          <p:cNvPr id="2052" name="Picture 4" descr="E:\700) WINGS PowerPoint-Kursunterlagen\WINGS 2007\_Arbeitsdateien\WebSeite\Aquatravel - Bootsferien, Hausbootferien, Kanalboote, Boote-Dateien\vermieter_detail-Dateien\schiffpenichette1020_bild.jpg"/>
          <p:cNvPicPr>
            <a:picLocks noChangeAspect="1" noChangeArrowheads="1"/>
          </p:cNvPicPr>
          <p:nvPr/>
        </p:nvPicPr>
        <p:blipFill>
          <a:blip r:embed="rId4"/>
          <a:srcRect t="16454" b="21019"/>
          <a:stretch>
            <a:fillRect/>
          </a:stretch>
        </p:blipFill>
        <p:spPr bwMode="auto">
          <a:xfrm>
            <a:off x="747792" y="4159260"/>
            <a:ext cx="3240000" cy="1357322"/>
          </a:xfrm>
          <a:prstGeom prst="rect">
            <a:avLst/>
          </a:prstGeom>
          <a:noFill/>
        </p:spPr>
      </p:pic>
      <p:pic>
        <p:nvPicPr>
          <p:cNvPr id="2053" name="Picture 5" descr="E:\700) WINGS PowerPoint-Kursunterlagen\WINGS 2007\_Arbeitsdateien\WebSeite\Aquatravel - Bootsferien, Hausbootferien, Kanalboote, Boote-Dateien\vermieter_detail-Dateien\schiffpenichete1020_plan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02260" y="4159260"/>
            <a:ext cx="3240000" cy="12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Technische Daten III</a:t>
            </a:r>
            <a:endParaRPr lang="de-CH" dirty="0"/>
          </a:p>
        </p:txBody>
      </p:sp>
      <p:pic>
        <p:nvPicPr>
          <p:cNvPr id="3074" name="Picture 2" descr="E:\700) WINGS PowerPoint-Kursunterlagen\WINGS 2007\_Arbeitsdateien\WebSeite\Aquatravel - Bootsferien, Hausbootferien, Kanalboote, Boote-Dateien\vermieter_detail-Dateien\penichette1180_plan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02260" y="1643050"/>
            <a:ext cx="3240000" cy="1182600"/>
          </a:xfrm>
          <a:prstGeom prst="rect">
            <a:avLst/>
          </a:prstGeom>
          <a:noFill/>
        </p:spPr>
      </p:pic>
      <p:pic>
        <p:nvPicPr>
          <p:cNvPr id="3075" name="Picture 3" descr="E:\700) WINGS PowerPoint-Kursunterlagen\WINGS 2007\_Arbeitsdateien\WebSeite\Aquatravel - Bootsferien, Hausbootferien, Kanalboote, Boote-Dateien\vermieter_detail-Dateien\pe1160_bild.jpg"/>
          <p:cNvPicPr>
            <a:picLocks noChangeAspect="1" noChangeArrowheads="1"/>
          </p:cNvPicPr>
          <p:nvPr/>
        </p:nvPicPr>
        <p:blipFill>
          <a:blip r:embed="rId3"/>
          <a:srcRect t="20443" b="15309"/>
          <a:stretch>
            <a:fillRect/>
          </a:stretch>
        </p:blipFill>
        <p:spPr bwMode="auto">
          <a:xfrm>
            <a:off x="747792" y="1643050"/>
            <a:ext cx="3240000" cy="1571636"/>
          </a:xfrm>
          <a:prstGeom prst="rect">
            <a:avLst/>
          </a:prstGeom>
          <a:noFill/>
        </p:spPr>
      </p:pic>
      <p:pic>
        <p:nvPicPr>
          <p:cNvPr id="3076" name="Picture 4" descr="E:\700) WINGS PowerPoint-Kursunterlagen\WINGS 2007\_Arbeitsdateien\WebSeite\Aquatravel - Bootsferien, Hausbootferien, Kanalboote, Boote-Dateien\vermieter_detail-Dateien\pe1160_plan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02260" y="4143380"/>
            <a:ext cx="3240000" cy="1296000"/>
          </a:xfrm>
          <a:prstGeom prst="rect">
            <a:avLst/>
          </a:prstGeom>
          <a:noFill/>
        </p:spPr>
      </p:pic>
      <p:pic>
        <p:nvPicPr>
          <p:cNvPr id="3077" name="Picture 5" descr="E:\700) WINGS PowerPoint-Kursunterlagen\WINGS 2007\_Arbeitsdateien\WebSeite\Aquatravel - Bootsferien, Hausbootferien, Kanalboote, Boote-Dateien\vermieter_detail-Dateien\penichette1180_bild.jpg"/>
          <p:cNvPicPr>
            <a:picLocks noChangeAspect="1" noChangeArrowheads="1"/>
          </p:cNvPicPr>
          <p:nvPr/>
        </p:nvPicPr>
        <p:blipFill>
          <a:blip r:embed="rId5"/>
          <a:srcRect t="16641" b="8477"/>
          <a:stretch>
            <a:fillRect/>
          </a:stretch>
        </p:blipFill>
        <p:spPr bwMode="auto">
          <a:xfrm>
            <a:off x="747792" y="4143380"/>
            <a:ext cx="3240000" cy="12858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Technische Daten IV</a:t>
            </a:r>
            <a:endParaRPr lang="de-CH" dirty="0"/>
          </a:p>
        </p:txBody>
      </p:sp>
      <p:pic>
        <p:nvPicPr>
          <p:cNvPr id="4098" name="Picture 2" descr="E:\700) WINGS PowerPoint-Kursunterlagen\WINGS 2007\_Arbeitsdateien\WebSeite\Aquatravel - Bootsferien, Hausbootferien, Kanalboote, Boote-Dateien\vermieter_detail-Dateien\schiffpenichette1400_plan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02260" y="1639863"/>
            <a:ext cx="3240000" cy="1150200"/>
          </a:xfrm>
          <a:prstGeom prst="rect">
            <a:avLst/>
          </a:prstGeom>
          <a:noFill/>
        </p:spPr>
      </p:pic>
      <p:pic>
        <p:nvPicPr>
          <p:cNvPr id="4099" name="Picture 3" descr="E:\700) WINGS PowerPoint-Kursunterlagen\WINGS 2007\_Arbeitsdateien\WebSeite\Aquatravel - Bootsferien, Hausbootferien, Kanalboote, Boote-Dateien\vermieter_detail-Dateien\schiffPenichette1400.bild.jpg"/>
          <p:cNvPicPr>
            <a:picLocks noChangeAspect="1" noChangeArrowheads="1"/>
          </p:cNvPicPr>
          <p:nvPr/>
        </p:nvPicPr>
        <p:blipFill>
          <a:blip r:embed="rId3"/>
          <a:srcRect t="15033"/>
          <a:stretch>
            <a:fillRect/>
          </a:stretch>
        </p:blipFill>
        <p:spPr bwMode="auto">
          <a:xfrm>
            <a:off x="747792" y="1639863"/>
            <a:ext cx="3240000" cy="1211285"/>
          </a:xfrm>
          <a:prstGeom prst="rect">
            <a:avLst/>
          </a:prstGeom>
          <a:noFill/>
        </p:spPr>
      </p:pic>
      <p:pic>
        <p:nvPicPr>
          <p:cNvPr id="4100" name="Picture 4" descr="E:\700) WINGS PowerPoint-Kursunterlagen\WINGS 2007\_Arbeitsdateien\WebSeite\Aquatravel - Bootsferien, Hausbootferien, Kanalboote, Boote-Dateien\vermieter_detail-Dateien\penichette1500fb_plan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02260" y="4159260"/>
            <a:ext cx="3240000" cy="1004400"/>
          </a:xfrm>
          <a:prstGeom prst="rect">
            <a:avLst/>
          </a:prstGeom>
          <a:noFill/>
        </p:spPr>
      </p:pic>
      <p:pic>
        <p:nvPicPr>
          <p:cNvPr id="4101" name="Picture 5" descr="E:\700) WINGS PowerPoint-Kursunterlagen\WINGS 2007\_Arbeitsdateien\WebSeite\Aquatravel - Bootsferien, Hausbootferien, Kanalboote, Boote-Dateien\vermieter_detail-Dateien\penichette1500fb_bild.jpg"/>
          <p:cNvPicPr>
            <a:picLocks noChangeAspect="1" noChangeArrowheads="1"/>
          </p:cNvPicPr>
          <p:nvPr/>
        </p:nvPicPr>
        <p:blipFill>
          <a:blip r:embed="rId5"/>
          <a:srcRect t="18374" b="15480"/>
          <a:stretch>
            <a:fillRect/>
          </a:stretch>
        </p:blipFill>
        <p:spPr bwMode="auto">
          <a:xfrm>
            <a:off x="747792" y="4159260"/>
            <a:ext cx="3240000" cy="12858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Technische Daten V</a:t>
            </a:r>
            <a:endParaRPr lang="de-CH" dirty="0"/>
          </a:p>
        </p:txBody>
      </p:sp>
      <p:pic>
        <p:nvPicPr>
          <p:cNvPr id="5122" name="Picture 2" descr="E:\700) WINGS PowerPoint-Kursunterlagen\WINGS 2007\_Arbeitsdateien\WebSeite\Aquatravel - Bootsferien, Hausbootferien, Kanalboote, Boote-Dateien\vermieter_detail-Dateien\penichette1120_plan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02260" y="1639863"/>
            <a:ext cx="3240000" cy="1182600"/>
          </a:xfrm>
          <a:prstGeom prst="rect">
            <a:avLst/>
          </a:prstGeom>
          <a:noFill/>
        </p:spPr>
      </p:pic>
      <p:pic>
        <p:nvPicPr>
          <p:cNvPr id="5123" name="Picture 3" descr="E:\700) WINGS PowerPoint-Kursunterlagen\WINGS 2007\_Arbeitsdateien\WebSeite\Aquatravel - Bootsferien, Hausbootferien, Kanalboote, Boote-Dateien\vermieter_detail-Dateien\penichette1120_bil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648" y="1639863"/>
            <a:ext cx="3240000" cy="1279800"/>
          </a:xfrm>
          <a:prstGeom prst="rect">
            <a:avLst/>
          </a:prstGeom>
          <a:noFill/>
        </p:spPr>
      </p:pic>
      <p:pic>
        <p:nvPicPr>
          <p:cNvPr id="5124" name="Picture 4" descr="E:\700) WINGS PowerPoint-Kursunterlagen\WINGS 2007\_Arbeitsdateien\WebSeite\Aquatravel - Bootsferien, Hausbootferien, Kanalboote, Boote-Dateien\vermieter_detail-Dateien\pe1260_plan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02260" y="4159260"/>
            <a:ext cx="3240000" cy="1085400"/>
          </a:xfrm>
          <a:prstGeom prst="rect">
            <a:avLst/>
          </a:prstGeom>
          <a:noFill/>
        </p:spPr>
      </p:pic>
      <p:pic>
        <p:nvPicPr>
          <p:cNvPr id="5125" name="Picture 5" descr="E:\700) WINGS PowerPoint-Kursunterlagen\WINGS 2007\_Arbeitsdateien\WebSeite\Aquatravel - Bootsferien, Hausbootferien, Kanalboote, Boote-Dateien\vermieter_detail-Dateien\pe1260_bil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7792" y="4159260"/>
            <a:ext cx="3240000" cy="12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Technische Daten VI</a:t>
            </a:r>
            <a:endParaRPr lang="de-CH" dirty="0"/>
          </a:p>
        </p:txBody>
      </p:sp>
      <p:pic>
        <p:nvPicPr>
          <p:cNvPr id="6146" name="Picture 2" descr="E:\700) WINGS PowerPoint-Kursunterlagen\WINGS 2007\_Arbeitsdateien\WebSeite\Aquatravel - Bootsferien, Hausbootferien, Kanalboote, Boote-Dateien\vermieter_detail-Dateien\penichette1500_plan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5404" y="1639863"/>
            <a:ext cx="3240000" cy="923400"/>
          </a:xfrm>
          <a:prstGeom prst="rect">
            <a:avLst/>
          </a:prstGeom>
          <a:noFill/>
        </p:spPr>
      </p:pic>
      <p:pic>
        <p:nvPicPr>
          <p:cNvPr id="6147" name="Picture 3" descr="E:\700) WINGS PowerPoint-Kursunterlagen\WINGS 2007\_Arbeitsdateien\WebSeite\Aquatravel - Bootsferien, Hausbootferien, Kanalboote, Boote-Dateien\vermieter_detail-Dateien\penichette1500_bild.jpg"/>
          <p:cNvPicPr>
            <a:picLocks noChangeAspect="1" noChangeArrowheads="1"/>
          </p:cNvPicPr>
          <p:nvPr/>
        </p:nvPicPr>
        <p:blipFill>
          <a:blip r:embed="rId3"/>
          <a:srcRect t="17499" b="5505"/>
          <a:stretch>
            <a:fillRect/>
          </a:stretch>
        </p:blipFill>
        <p:spPr bwMode="auto">
          <a:xfrm>
            <a:off x="738135" y="1639863"/>
            <a:ext cx="3240000" cy="15716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Microsoft Office PowerPoint</Application>
  <PresentationFormat>Bildschirmpräsentation (4:3)</PresentationFormat>
  <Paragraphs>7</Paragraphs>
  <Slides>6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7" baseType="lpstr">
      <vt:lpstr>Larissa-Design</vt:lpstr>
      <vt:lpstr>Technische Daten I</vt:lpstr>
      <vt:lpstr>Technische Daten II</vt:lpstr>
      <vt:lpstr>Technische Daten III</vt:lpstr>
      <vt:lpstr>Technische Daten IV</vt:lpstr>
      <vt:lpstr>Technische Daten V</vt:lpstr>
      <vt:lpstr>Technische Daten VI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Technische Daten I</dc:title>
  <dc:creator>Moder Urs</dc:creator>
  <cp:lastModifiedBy>Urs Moder</cp:lastModifiedBy>
  <cp:revision>183</cp:revision>
  <dcterms:created xsi:type="dcterms:W3CDTF">2007-10-10T14:38:36Z</dcterms:created>
  <dcterms:modified xsi:type="dcterms:W3CDTF">2010-09-09T18:19:46Z</dcterms:modified>
</cp:coreProperties>
</file>